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503030501040103" pitchFamily="34" charset="0"/>
      <p:regular r:id="rId8"/>
    </p:embeddedFont>
    <p:embeddedFont>
      <p:font typeface="Canva Sans Bold" panose="020B0803030501040103" pitchFamily="34" charset="0"/>
      <p:regular r:id="rId9"/>
      <p:bold r:id="rId10"/>
    </p:embeddedFont>
    <p:embeddedFont>
      <p:font typeface="Ibarra Real Nova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9" autoAdjust="0"/>
  </p:normalViewPr>
  <p:slideViewPr>
    <p:cSldViewPr>
      <p:cViewPr>
        <p:scale>
          <a:sx n="196" d="100"/>
          <a:sy n="196" d="100"/>
        </p:scale>
        <p:origin x="1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6943" y="3083994"/>
            <a:ext cx="2131502" cy="1205897"/>
            <a:chOff x="0" y="0"/>
            <a:chExt cx="1084113" cy="613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6943" y="6085735"/>
            <a:ext cx="2131502" cy="1205897"/>
            <a:chOff x="0" y="0"/>
            <a:chExt cx="1084113" cy="6133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6943" y="9087475"/>
            <a:ext cx="2131502" cy="1205897"/>
            <a:chOff x="0" y="0"/>
            <a:chExt cx="1084113" cy="6133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11745" y="3083994"/>
            <a:ext cx="2131502" cy="1205897"/>
            <a:chOff x="0" y="0"/>
            <a:chExt cx="1084113" cy="6133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11745" y="6085735"/>
            <a:ext cx="2131502" cy="1205897"/>
            <a:chOff x="0" y="0"/>
            <a:chExt cx="1084113" cy="6133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11745" y="9087475"/>
            <a:ext cx="2131502" cy="1205897"/>
            <a:chOff x="0" y="0"/>
            <a:chExt cx="1084113" cy="6133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61555" y="3083994"/>
            <a:ext cx="2131502" cy="1205897"/>
            <a:chOff x="0" y="0"/>
            <a:chExt cx="1084113" cy="61333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961555" y="6085735"/>
            <a:ext cx="2131502" cy="1205897"/>
            <a:chOff x="0" y="0"/>
            <a:chExt cx="1084113" cy="6133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61555" y="9087475"/>
            <a:ext cx="2131502" cy="1205897"/>
            <a:chOff x="0" y="0"/>
            <a:chExt cx="1084113" cy="6133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95705" y="316855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5705" y="617029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5705" y="917203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40507" y="316855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40507" y="617029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40507" y="917203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90317" y="316855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90317" y="617029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90317" y="917203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95562" y="339459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95562" y="639633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5562" y="939807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840364" y="339459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40364" y="639633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840364" y="939807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090173" y="339459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090173" y="639633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090173" y="939807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5705" y="358289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5705" y="658463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95705" y="958637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40507" y="358289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40507" y="6584632"/>
            <a:ext cx="1862720" cy="11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840507" y="958637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090317" y="358289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090317" y="658463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090317" y="958637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95705" y="372093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95705" y="672267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95705" y="972441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840507" y="372093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840507" y="672267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840507" y="972441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090317" y="372093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090317" y="672267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090317" y="972441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5584" y="392188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95584" y="692362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95584" y="992536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840385" y="392188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40385" y="692362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840385" y="992536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90195" y="392188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090195" y="692362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090195" y="992536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95584" y="405993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95584" y="706167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95584" y="10063411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840385" y="405993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840385" y="706167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 Retail - $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840385" y="10063411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090195" y="405993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090195" y="706167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090195" y="10063411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79767" y="730778"/>
            <a:ext cx="5800466" cy="52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6"/>
              </a:lnSpc>
            </a:pPr>
            <a:r>
              <a:rPr lang="en-US" sz="4102">
                <a:solidFill>
                  <a:srgbClr val="000000"/>
                </a:solidFill>
                <a:latin typeface="Balgin Bold"/>
              </a:rPr>
              <a:t>LINE SHEET</a:t>
            </a:r>
          </a:p>
        </p:txBody>
      </p:sp>
      <p:sp>
        <p:nvSpPr>
          <p:cNvPr id="84" name="AutoShape 84"/>
          <p:cNvSpPr/>
          <p:nvPr/>
        </p:nvSpPr>
        <p:spPr>
          <a:xfrm>
            <a:off x="3206150" y="437641"/>
            <a:ext cx="977637" cy="0"/>
          </a:xfrm>
          <a:prstGeom prst="line">
            <a:avLst/>
          </a:prstGeom>
          <a:ln w="28575" cap="flat">
            <a:solidFill>
              <a:srgbClr val="D0A88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5" name="Group 85"/>
          <p:cNvGrpSpPr/>
          <p:nvPr/>
        </p:nvGrpSpPr>
        <p:grpSpPr>
          <a:xfrm>
            <a:off x="2715001" y="1428224"/>
            <a:ext cx="2131502" cy="1655771"/>
            <a:chOff x="0" y="0"/>
            <a:chExt cx="1084113" cy="842149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468447" y="1428224"/>
            <a:ext cx="2131502" cy="1655771"/>
            <a:chOff x="0" y="0"/>
            <a:chExt cx="1084113" cy="842149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4961555" y="1428224"/>
            <a:ext cx="2131502" cy="1655771"/>
            <a:chOff x="0" y="0"/>
            <a:chExt cx="1084113" cy="84214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68447" y="4429964"/>
            <a:ext cx="2131502" cy="1655771"/>
            <a:chOff x="0" y="0"/>
            <a:chExt cx="1084113" cy="842149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711745" y="4429964"/>
            <a:ext cx="2131502" cy="1655771"/>
            <a:chOff x="0" y="0"/>
            <a:chExt cx="1084113" cy="842149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961555" y="4429964"/>
            <a:ext cx="2131502" cy="1655771"/>
            <a:chOff x="0" y="0"/>
            <a:chExt cx="1084113" cy="842149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468447" y="7431704"/>
            <a:ext cx="2131502" cy="1655771"/>
            <a:chOff x="0" y="0"/>
            <a:chExt cx="1084113" cy="842149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2711745" y="7431704"/>
            <a:ext cx="2131502" cy="1655771"/>
            <a:chOff x="0" y="0"/>
            <a:chExt cx="1084113" cy="842149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4961555" y="7431704"/>
            <a:ext cx="2131502" cy="1655771"/>
            <a:chOff x="0" y="0"/>
            <a:chExt cx="1084113" cy="842149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6943" y="3083994"/>
            <a:ext cx="2131502" cy="1205897"/>
            <a:chOff x="0" y="0"/>
            <a:chExt cx="1084113" cy="613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6943" y="6085735"/>
            <a:ext cx="2131502" cy="1205897"/>
            <a:chOff x="0" y="0"/>
            <a:chExt cx="1084113" cy="6133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6943" y="9087475"/>
            <a:ext cx="2131502" cy="1205897"/>
            <a:chOff x="0" y="0"/>
            <a:chExt cx="1084113" cy="6133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11745" y="3083994"/>
            <a:ext cx="2131502" cy="1205897"/>
            <a:chOff x="0" y="0"/>
            <a:chExt cx="1084113" cy="6133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11745" y="6085735"/>
            <a:ext cx="2131502" cy="1205897"/>
            <a:chOff x="0" y="0"/>
            <a:chExt cx="1084113" cy="6133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11745" y="9087475"/>
            <a:ext cx="2131502" cy="1205897"/>
            <a:chOff x="0" y="0"/>
            <a:chExt cx="1084113" cy="6133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61555" y="3083994"/>
            <a:ext cx="2131502" cy="1205897"/>
            <a:chOff x="0" y="0"/>
            <a:chExt cx="1084113" cy="61333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961555" y="6085735"/>
            <a:ext cx="2131502" cy="1205897"/>
            <a:chOff x="0" y="0"/>
            <a:chExt cx="1084113" cy="6133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61555" y="9087475"/>
            <a:ext cx="2131502" cy="1205897"/>
            <a:chOff x="0" y="0"/>
            <a:chExt cx="1084113" cy="6133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4113" cy="613337"/>
            </a:xfrm>
            <a:custGeom>
              <a:avLst/>
              <a:gdLst/>
              <a:ahLst/>
              <a:cxnLst/>
              <a:rect l="l" t="t" r="r" b="b"/>
              <a:pathLst>
                <a:path w="1084113" h="613337">
                  <a:moveTo>
                    <a:pt x="0" y="0"/>
                  </a:moveTo>
                  <a:lnTo>
                    <a:pt x="1084113" y="0"/>
                  </a:lnTo>
                  <a:lnTo>
                    <a:pt x="1084113" y="613337"/>
                  </a:lnTo>
                  <a:lnTo>
                    <a:pt x="0" y="613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1084113" cy="63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5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95705" y="316855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5705" y="617029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5705" y="917203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40507" y="316855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40507" y="617029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40507" y="917203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90317" y="316855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90317" y="617029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90317" y="9172037"/>
            <a:ext cx="1862720" cy="2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000000"/>
                </a:solidFill>
                <a:latin typeface="Ibarra Real Nova Bold"/>
              </a:rPr>
              <a:t>PRODUCT NAME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95562" y="339459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95562" y="639633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5562" y="939807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840364" y="339459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40364" y="639633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840364" y="939807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090173" y="339459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090173" y="639633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090173" y="9398073"/>
            <a:ext cx="1862863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Product description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5705" y="358289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5705" y="658463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95705" y="958637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40507" y="358289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40507" y="6584632"/>
            <a:ext cx="1862720" cy="11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840507" y="958637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090317" y="358289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090317" y="6584632"/>
            <a:ext cx="1862720" cy="10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 dirty="0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 dirty="0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090317" y="9586372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MATERIAL:</a:t>
            </a:r>
            <a:r>
              <a:rPr lang="en-US" sz="642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95705" y="372093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95705" y="672267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95705" y="972441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840507" y="372093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840507" y="672267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840507" y="972441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090317" y="372093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090317" y="672267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090317" y="9724414"/>
            <a:ext cx="1862720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SIZE: </a:t>
            </a:r>
            <a:r>
              <a:rPr lang="en-US" sz="642">
                <a:solidFill>
                  <a:srgbClr val="000000"/>
                </a:solidFill>
                <a:latin typeface="Canva Sans"/>
              </a:rPr>
              <a:t>INSERT HERE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5584" y="392188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95584" y="692362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95584" y="992536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840385" y="392188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40385" y="692362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840385" y="992536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90195" y="392188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090195" y="692362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090195" y="9925368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B68763"/>
                </a:solidFill>
                <a:latin typeface="Canva Sans Bold"/>
              </a:rPr>
              <a:t>PRICING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95584" y="405993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95584" y="706167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95584" y="10063411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840385" y="405993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840385" y="706167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 Retail - $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840385" y="10063411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090195" y="405993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090195" y="7061670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090195" y="10063411"/>
            <a:ext cx="1862841" cy="11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"/>
              </a:lnSpc>
            </a:pPr>
            <a:r>
              <a:rPr lang="en-US" sz="642">
                <a:solidFill>
                  <a:srgbClr val="000000"/>
                </a:solidFill>
                <a:latin typeface="Canva Sans"/>
              </a:rPr>
              <a:t>Wholesale - $ | Retail - $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79767" y="730778"/>
            <a:ext cx="5800466" cy="52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6"/>
              </a:lnSpc>
            </a:pPr>
            <a:r>
              <a:rPr lang="en-US" sz="4102">
                <a:solidFill>
                  <a:srgbClr val="000000"/>
                </a:solidFill>
                <a:latin typeface="Balgin Bold"/>
              </a:rPr>
              <a:t>LINE SHEET</a:t>
            </a:r>
          </a:p>
        </p:txBody>
      </p:sp>
      <p:sp>
        <p:nvSpPr>
          <p:cNvPr id="84" name="AutoShape 84"/>
          <p:cNvSpPr/>
          <p:nvPr/>
        </p:nvSpPr>
        <p:spPr>
          <a:xfrm>
            <a:off x="3206150" y="437641"/>
            <a:ext cx="977637" cy="0"/>
          </a:xfrm>
          <a:prstGeom prst="line">
            <a:avLst/>
          </a:prstGeom>
          <a:ln w="28575" cap="flat">
            <a:solidFill>
              <a:srgbClr val="D0A88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5" name="Group 85"/>
          <p:cNvGrpSpPr/>
          <p:nvPr/>
        </p:nvGrpSpPr>
        <p:grpSpPr>
          <a:xfrm>
            <a:off x="2715001" y="1428224"/>
            <a:ext cx="2131502" cy="1655771"/>
            <a:chOff x="0" y="0"/>
            <a:chExt cx="1084113" cy="842149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468447" y="1428224"/>
            <a:ext cx="2131502" cy="1655771"/>
            <a:chOff x="0" y="0"/>
            <a:chExt cx="1084113" cy="842149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4961555" y="1428224"/>
            <a:ext cx="2131502" cy="1655771"/>
            <a:chOff x="0" y="0"/>
            <a:chExt cx="1084113" cy="84214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68447" y="4429964"/>
            <a:ext cx="2131502" cy="1655771"/>
            <a:chOff x="0" y="0"/>
            <a:chExt cx="1084113" cy="842149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711745" y="4429964"/>
            <a:ext cx="2131502" cy="1655771"/>
            <a:chOff x="0" y="0"/>
            <a:chExt cx="1084113" cy="842149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961555" y="4429964"/>
            <a:ext cx="2131502" cy="1655771"/>
            <a:chOff x="0" y="0"/>
            <a:chExt cx="1084113" cy="842149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468447" y="7431704"/>
            <a:ext cx="2131502" cy="1655771"/>
            <a:chOff x="0" y="0"/>
            <a:chExt cx="1084113" cy="842149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2711745" y="7431704"/>
            <a:ext cx="2131502" cy="1655771"/>
            <a:chOff x="0" y="0"/>
            <a:chExt cx="1084113" cy="842149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4961555" y="7431704"/>
            <a:ext cx="2131502" cy="1655771"/>
            <a:chOff x="0" y="0"/>
            <a:chExt cx="1084113" cy="842149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084113" cy="842149"/>
            </a:xfrm>
            <a:custGeom>
              <a:avLst/>
              <a:gdLst/>
              <a:ahLst/>
              <a:cxnLst/>
              <a:rect l="l" t="t" r="r" b="b"/>
              <a:pathLst>
                <a:path w="1084113" h="842149">
                  <a:moveTo>
                    <a:pt x="0" y="0"/>
                  </a:moveTo>
                  <a:lnTo>
                    <a:pt x="1084113" y="0"/>
                  </a:lnTo>
                  <a:lnTo>
                    <a:pt x="1084113" y="842149"/>
                  </a:lnTo>
                  <a:lnTo>
                    <a:pt x="0" y="842149"/>
                  </a:lnTo>
                  <a:close/>
                </a:path>
              </a:pathLst>
            </a:custGeom>
            <a:solidFill>
              <a:srgbClr val="E0D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0" y="-19050"/>
              <a:ext cx="1084113" cy="861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Ibarra Real Nova Bold"/>
                </a:rPr>
                <a:t>PRODUCT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63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418</Words>
  <Application>Microsoft Macintosh PowerPoint</Application>
  <PresentationFormat>Custom</PresentationFormat>
  <Paragraphs>128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Balgin Bold</vt:lpstr>
      <vt:lpstr>Calibri</vt:lpstr>
      <vt:lpstr>Canva Sans</vt:lpstr>
      <vt:lpstr>Ibarra Real Nova Bold</vt:lpstr>
      <vt:lpstr>Canva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Line Sheet Template</dc:title>
  <cp:lastModifiedBy>Ronike Omikorede</cp:lastModifiedBy>
  <cp:revision>2</cp:revision>
  <dcterms:created xsi:type="dcterms:W3CDTF">2006-08-16T00:00:00Z</dcterms:created>
  <dcterms:modified xsi:type="dcterms:W3CDTF">2024-04-16T20:23:52Z</dcterms:modified>
  <dc:identifier>DAGCm7bjVBQ</dc:identifier>
</cp:coreProperties>
</file>